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7575550" cy="1071245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3228" y="-78"/>
      </p:cViewPr>
      <p:guideLst>
        <p:guide orient="horz" pos="3374"/>
        <p:guide pos="23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1495685" y="9604697"/>
            <a:ext cx="4577295" cy="586081"/>
          </a:xfrm>
          <a:prstGeom prst="roundRect">
            <a:avLst>
              <a:gd name="adj" fmla="val 29669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43174" y="531689"/>
            <a:ext cx="388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診療情報提供書（放射線検査依頼書）</a:t>
            </a:r>
            <a:endParaRPr kumimoji="1" lang="ja-JP" altLang="en-US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4455" y="1179761"/>
            <a:ext cx="60381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紹介元医療機関名</a:t>
            </a:r>
            <a:endParaRPr lang="en-US" altLang="ja-JP" sz="14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担当医</a:t>
            </a:r>
            <a:r>
              <a:rPr kumimoji="1"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endParaRPr lang="en-US" altLang="ja-JP" sz="14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lnSpc>
                <a:spcPct val="200000"/>
              </a:lnSpc>
            </a:pPr>
            <a:r>
              <a:rPr lang="en-US" altLang="ja-JP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TEL</a:t>
            </a:r>
            <a:r>
              <a:rPr lang="en-US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:</a:t>
            </a:r>
            <a:r>
              <a:rPr lang="ja-JP" altLang="en-US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　　　　　　　　　　</a:t>
            </a:r>
            <a:r>
              <a:rPr lang="en-US" altLang="ja-JP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FAX:</a:t>
            </a:r>
            <a:endParaRPr lang="en-US" altLang="ja-JP" sz="14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56941" y="2763937"/>
            <a:ext cx="6461668" cy="55446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氏 名</a:t>
            </a:r>
            <a:endParaRPr lang="ja-JP" altLang="en-US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1161580" y="2770376"/>
            <a:ext cx="9995" cy="944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559719" y="3279245"/>
            <a:ext cx="64563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571878" y="2918986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氏 名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01856" y="2911518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男 ・</a:t>
            </a:r>
            <a:r>
              <a:rPr lang="ja-JP" altLang="en-US" sz="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女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774619" y="3463552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endParaRPr kumimoji="1" lang="ja-JP" altLang="en-US" sz="10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66467" y="3772049"/>
            <a:ext cx="6461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希望検査日　　平成　　　　年　　　　月　　　　日　（　　　） 午前 ・ 午後　　　　時頃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6941" y="4132089"/>
            <a:ext cx="1160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検査</a:t>
            </a:r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目的・経過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>
            <a:off x="566467" y="5860281"/>
            <a:ext cx="6461668" cy="66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1421037" y="5860281"/>
            <a:ext cx="0" cy="2448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H="1">
            <a:off x="2200277" y="5860281"/>
            <a:ext cx="12848" cy="21491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1424187" y="6885434"/>
            <a:ext cx="55975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554114" y="8013105"/>
            <a:ext cx="64616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585987" y="6768852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依頼項目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421037" y="6220321"/>
            <a:ext cx="80021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撮像方法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421037" y="7372449"/>
            <a:ext cx="80021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撮像部位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203599" y="5932289"/>
            <a:ext cx="4492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ＣＴ</a:t>
            </a:r>
            <a:r>
              <a:rPr kumimoji="1"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（□単純　□造影</a:t>
            </a:r>
            <a:r>
              <a:rPr lang="ja-JP" altLang="en-US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）</a:t>
            </a:r>
            <a:r>
              <a:rPr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ＭＲＩ（□単純　□造影</a:t>
            </a:r>
            <a:r>
              <a:rPr lang="ja-JP" altLang="en-US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）</a:t>
            </a:r>
            <a:endParaRPr lang="en-US" altLang="ja-JP" sz="14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11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※ </a:t>
            </a:r>
            <a:r>
              <a:rPr lang="ja-JP" altLang="en-US" sz="11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造影の際は血清クレアチニン値を記載して下さい</a:t>
            </a:r>
            <a:endParaRPr lang="en-US" altLang="ja-JP" sz="11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sz="11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Cr</a:t>
            </a:r>
            <a:r>
              <a:rPr kumimoji="1" lang="ja-JP" altLang="en-US" sz="11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kumimoji="1" lang="en-US" altLang="ja-JP" sz="11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 mg/</a:t>
            </a:r>
            <a:r>
              <a:rPr kumimoji="1" lang="en-US" altLang="ja-JP" sz="1100" dirty="0" err="1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dL</a:t>
            </a:r>
            <a:r>
              <a:rPr kumimoji="1" lang="en-US" altLang="ja-JP" sz="11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</a:t>
            </a:r>
            <a:r>
              <a:rPr kumimoji="1" lang="ja-JP" altLang="en-US" sz="11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検査日：　　　年　　　月　　　日</a:t>
            </a:r>
            <a:endPara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751931" y="6909455"/>
            <a:ext cx="3688830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□ 頭部 （脳、副鼻腔、顔面）　   □ 頚部</a:t>
            </a:r>
            <a:endParaRPr kumimoji="1" lang="en-US" altLang="ja-JP" sz="14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□ 胸部　　□ 腹部～骨盤部 （肝胆膵、腎）</a:t>
            </a:r>
            <a:endParaRPr lang="en-US" altLang="ja-JP" sz="14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□ その他（　　　　　　　　　　　　　　）</a:t>
            </a:r>
            <a:endParaRPr kumimoji="1" lang="ja-JP" altLang="en-US" sz="14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78074" y="8596585"/>
            <a:ext cx="6619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66700" algn="l"/>
                <a:tab pos="361950" algn="l"/>
              </a:tabLst>
            </a:pPr>
            <a:r>
              <a:rPr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※	</a:t>
            </a:r>
            <a:r>
              <a:rPr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ご記入後、</a:t>
            </a:r>
            <a:r>
              <a:rPr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FAX</a:t>
            </a:r>
            <a:r>
              <a:rPr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送信をお願いします。同日中に当院より「検査予約票」を送信しますので、</a:t>
            </a:r>
            <a:endParaRPr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tabLst>
                <a:tab pos="266700" algn="l"/>
                <a:tab pos="361950" algn="l"/>
              </a:tabLst>
            </a:pPr>
            <a:r>
              <a:rPr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	</a:t>
            </a:r>
            <a:r>
              <a:rPr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患者</a:t>
            </a:r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様にお渡し（またはご連絡）して下さい。</a:t>
            </a:r>
            <a:endParaRPr kumimoji="1"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tabLst>
                <a:tab pos="266700" algn="l"/>
              </a:tabLst>
            </a:pPr>
            <a:endParaRPr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tabLst>
                <a:tab pos="266700" algn="l"/>
              </a:tabLst>
            </a:pPr>
            <a:r>
              <a:rPr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※	</a:t>
            </a:r>
            <a:r>
              <a:rPr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検査を中止・変更する場合やご不明な点については、当院</a:t>
            </a:r>
            <a:r>
              <a:rPr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076-273-0100</a:t>
            </a:r>
            <a:r>
              <a:rPr lang="ja-JP" altLang="en-US" sz="1200" dirty="0" err="1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まで</a:t>
            </a:r>
            <a:r>
              <a:rPr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ご連絡下さい。</a:t>
            </a:r>
            <a:endParaRPr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>
            <a:off x="541439" y="4094609"/>
            <a:ext cx="64616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591320" y="800861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検査結果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637061" y="8020521"/>
            <a:ext cx="5062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□　読影レポートを早急に</a:t>
            </a:r>
            <a:r>
              <a:rPr kumimoji="1"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FAX</a:t>
            </a:r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する　　　　　　　□患者様へお渡しする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699543" y="9689994"/>
            <a:ext cx="4180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新村病院 ＦＡＸ　</a:t>
            </a:r>
            <a:r>
              <a:rPr kumimoji="1" lang="en-US" altLang="ja-JP" sz="20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kumimoji="1" lang="ja-JP" altLang="en-US" sz="20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kumimoji="1" lang="en-US" altLang="ja-JP" sz="20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076-273-0019</a:t>
            </a:r>
            <a:endParaRPr kumimoji="1" lang="ja-JP" altLang="en-US" sz="20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cxnSp>
        <p:nvCxnSpPr>
          <p:cNvPr id="28" name="直線コネクタ 27"/>
          <p:cNvCxnSpPr>
            <a:endCxn id="29" idx="2"/>
          </p:cNvCxnSpPr>
          <p:nvPr/>
        </p:nvCxnSpPr>
        <p:spPr>
          <a:xfrm>
            <a:off x="3927601" y="2770376"/>
            <a:ext cx="3471" cy="939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407397" y="2767794"/>
            <a:ext cx="2679" cy="9362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>
            <a:off x="5741517" y="2763937"/>
            <a:ext cx="2133" cy="5115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6245573" y="2763937"/>
            <a:ext cx="3970" cy="5045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3937398" y="278457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生年</a:t>
            </a:r>
            <a:endParaRPr kumimoji="1"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月日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734601" y="2907953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性</a:t>
            </a:r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別</a:t>
            </a: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cxnSp>
        <p:nvCxnSpPr>
          <p:cNvPr id="58" name="直線コネクタ 57"/>
          <p:cNvCxnSpPr/>
          <p:nvPr/>
        </p:nvCxnSpPr>
        <p:spPr>
          <a:xfrm>
            <a:off x="552105" y="3714750"/>
            <a:ext cx="64616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4517381" y="29799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79885" y="3361184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AR P丸ゴシック体M" pitchFamily="50" charset="-128"/>
                <a:ea typeface="AR P丸ゴシック体M" pitchFamily="50" charset="-128"/>
              </a:rPr>
              <a:t>住 所</a:t>
            </a:r>
            <a:endParaRPr kumimoji="1" lang="ja-JP" altLang="en-US" sz="1200" dirty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919489" y="335570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AR P丸ゴシック体M" pitchFamily="50" charset="-128"/>
                <a:ea typeface="AR P丸ゴシック体M" pitchFamily="50" charset="-128"/>
              </a:rPr>
              <a:t>電話</a:t>
            </a:r>
            <a:endParaRPr lang="en-US" altLang="ja-JP" sz="1200" dirty="0" smtClean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435847" y="2763937"/>
            <a:ext cx="8627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>
                <a:latin typeface="AR P丸ゴシック体M" pitchFamily="50" charset="-128"/>
                <a:ea typeface="AR P丸ゴシック体M" pitchFamily="50" charset="-128"/>
              </a:rPr>
              <a:t>明・大・昭・平</a:t>
            </a:r>
            <a:endParaRPr kumimoji="1" lang="ja-JP" altLang="en-US" sz="1050" dirty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486672" y="2970882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AR P丸ゴシック体M" pitchFamily="50" charset="-128"/>
                <a:ea typeface="AR P丸ゴシック体M" pitchFamily="50" charset="-128"/>
              </a:rPr>
              <a:t>　年　 月　 日</a:t>
            </a:r>
            <a:endParaRPr kumimoji="1" lang="ja-JP" altLang="en-US" sz="1200" dirty="0">
              <a:latin typeface="AR P丸ゴシック体M" pitchFamily="50" charset="-128"/>
              <a:ea typeface="AR P丸ゴシック体M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地域連携　提供書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地域連携　提供書</Template>
  <TotalTime>410</TotalTime>
  <Words>67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地域連携　提供書</vt:lpstr>
      <vt:lpstr>スライド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Shinmura Family</dc:creator>
  <cp:lastModifiedBy>Shinmura Family</cp:lastModifiedBy>
  <cp:revision>71</cp:revision>
  <dcterms:created xsi:type="dcterms:W3CDTF">2015-08-10T02:38:41Z</dcterms:created>
  <dcterms:modified xsi:type="dcterms:W3CDTF">2015-08-28T04:49:43Z</dcterms:modified>
</cp:coreProperties>
</file>